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M Serif Display" charset="1" panose="00000000000000000000"/>
      <p:regular r:id="rId15"/>
    </p:embeddedFont>
    <p:embeddedFont>
      <p:font typeface="Open Sans" charset="1" panose="00000000000000000000"/>
      <p:regular r:id="rId16"/>
    </p:embeddedFont>
    <p:embeddedFont>
      <p:font typeface="Open Sans Bold" charset="1" panose="00000000000000000000"/>
      <p:regular r:id="rId17"/>
    </p:embeddedFont>
    <p:embeddedFont>
      <p:font typeface="ITC Portago" charset="1" panose="020B0504020202070B04"/>
      <p:regular r:id="rId18"/>
    </p:embeddedFont>
    <p:embeddedFont>
      <p:font typeface="Fredoka" charset="1" panose="02000000000000000000"/>
      <p:regular r:id="rId19"/>
    </p:embeddedFont>
    <p:embeddedFont>
      <p:font typeface="Poppins" charset="1" panose="00000500000000000000"/>
      <p:regular r:id="rId20"/>
    </p:embeddedFont>
    <p:embeddedFont>
      <p:font typeface="Rubik One" charset="1" panose="02000604000000020004"/>
      <p:regular r:id="rId21"/>
    </p:embeddedFont>
    <p:embeddedFont>
      <p:font typeface="Montserrat Semi-Bold" charset="1" panose="00000700000000000000"/>
      <p:regular r:id="rId22"/>
    </p:embeddedFont>
    <p:embeddedFont>
      <p:font typeface="Lato Light" charset="1" panose="020F050202020403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6.png" Type="http://schemas.openxmlformats.org/officeDocument/2006/relationships/image"/><Relationship Id="rId5" Target="../media/image3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19.png" Type="http://schemas.openxmlformats.org/officeDocument/2006/relationships/image"/><Relationship Id="rId5" Target="../media/image6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jpeg" Type="http://schemas.openxmlformats.org/officeDocument/2006/relationships/image"/><Relationship Id="rId12" Target="../media/image51.png" Type="http://schemas.openxmlformats.org/officeDocument/2006/relationships/image"/><Relationship Id="rId13" Target="../media/image52.jpeg" Type="http://schemas.openxmlformats.org/officeDocument/2006/relationships/image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057418" y="-6615859"/>
            <a:ext cx="23518719" cy="235187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00050" y="682474"/>
            <a:ext cx="7971757" cy="9604526"/>
          </a:xfrm>
          <a:custGeom>
            <a:avLst/>
            <a:gdLst/>
            <a:ahLst/>
            <a:cxnLst/>
            <a:rect r="r" b="b" t="t" l="l"/>
            <a:pathLst>
              <a:path h="9604526" w="7971757">
                <a:moveTo>
                  <a:pt x="0" y="0"/>
                </a:moveTo>
                <a:lnTo>
                  <a:pt x="7971757" y="0"/>
                </a:lnTo>
                <a:lnTo>
                  <a:pt x="7971757" y="9604526"/>
                </a:lnTo>
                <a:lnTo>
                  <a:pt x="0" y="960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48106" y="4150840"/>
            <a:ext cx="5100683" cy="6136160"/>
          </a:xfrm>
          <a:custGeom>
            <a:avLst/>
            <a:gdLst/>
            <a:ahLst/>
            <a:cxnLst/>
            <a:rect r="r" b="b" t="t" l="l"/>
            <a:pathLst>
              <a:path h="6136160" w="5100683">
                <a:moveTo>
                  <a:pt x="0" y="0"/>
                </a:moveTo>
                <a:lnTo>
                  <a:pt x="5100682" y="0"/>
                </a:lnTo>
                <a:lnTo>
                  <a:pt x="5100682" y="6136160"/>
                </a:lnTo>
                <a:lnTo>
                  <a:pt x="0" y="6136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25501" y="465892"/>
            <a:ext cx="848598" cy="694790"/>
          </a:xfrm>
          <a:custGeom>
            <a:avLst/>
            <a:gdLst/>
            <a:ahLst/>
            <a:cxnLst/>
            <a:rect r="r" b="b" t="t" l="l"/>
            <a:pathLst>
              <a:path h="694790" w="848598">
                <a:moveTo>
                  <a:pt x="0" y="0"/>
                </a:moveTo>
                <a:lnTo>
                  <a:pt x="848598" y="0"/>
                </a:lnTo>
                <a:lnTo>
                  <a:pt x="848598" y="694789"/>
                </a:lnTo>
                <a:lnTo>
                  <a:pt x="0" y="69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26119" y="1028700"/>
            <a:ext cx="1744656" cy="1725028"/>
          </a:xfrm>
          <a:custGeom>
            <a:avLst/>
            <a:gdLst/>
            <a:ahLst/>
            <a:cxnLst/>
            <a:rect r="r" b="b" t="t" l="l"/>
            <a:pathLst>
              <a:path h="1725028" w="1744656">
                <a:moveTo>
                  <a:pt x="0" y="0"/>
                </a:moveTo>
                <a:lnTo>
                  <a:pt x="1744656" y="0"/>
                </a:lnTo>
                <a:lnTo>
                  <a:pt x="1744656" y="1725028"/>
                </a:lnTo>
                <a:lnTo>
                  <a:pt x="0" y="1725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797080" y="9054117"/>
            <a:ext cx="3305439" cy="330543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9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693413">
            <a:off x="15911965" y="8443759"/>
            <a:ext cx="1200722" cy="2188104"/>
          </a:xfrm>
          <a:custGeom>
            <a:avLst/>
            <a:gdLst/>
            <a:ahLst/>
            <a:cxnLst/>
            <a:rect r="r" b="b" t="t" l="l"/>
            <a:pathLst>
              <a:path h="2188104" w="1200722">
                <a:moveTo>
                  <a:pt x="0" y="0"/>
                </a:moveTo>
                <a:lnTo>
                  <a:pt x="1200723" y="0"/>
                </a:lnTo>
                <a:lnTo>
                  <a:pt x="1200723" y="2188104"/>
                </a:lnTo>
                <a:lnTo>
                  <a:pt x="0" y="2188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436392" y="7089646"/>
            <a:ext cx="1184616" cy="969905"/>
          </a:xfrm>
          <a:custGeom>
            <a:avLst/>
            <a:gdLst/>
            <a:ahLst/>
            <a:cxnLst/>
            <a:rect r="r" b="b" t="t" l="l"/>
            <a:pathLst>
              <a:path h="969905" w="1184616">
                <a:moveTo>
                  <a:pt x="1184616" y="0"/>
                </a:moveTo>
                <a:lnTo>
                  <a:pt x="0" y="0"/>
                </a:lnTo>
                <a:lnTo>
                  <a:pt x="0" y="969904"/>
                </a:lnTo>
                <a:lnTo>
                  <a:pt x="1184616" y="969904"/>
                </a:lnTo>
                <a:lnTo>
                  <a:pt x="1184616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271015" y="3682377"/>
            <a:ext cx="1137711" cy="113771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87" t="0" r="-87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408727" y="8835068"/>
            <a:ext cx="5198614" cy="846464"/>
          </a:xfrm>
          <a:custGeom>
            <a:avLst/>
            <a:gdLst/>
            <a:ahLst/>
            <a:cxnLst/>
            <a:rect r="r" b="b" t="t" l="l"/>
            <a:pathLst>
              <a:path h="846464" w="5198614">
                <a:moveTo>
                  <a:pt x="0" y="0"/>
                </a:moveTo>
                <a:lnTo>
                  <a:pt x="5198614" y="0"/>
                </a:lnTo>
                <a:lnTo>
                  <a:pt x="5198614" y="846464"/>
                </a:lnTo>
                <a:lnTo>
                  <a:pt x="0" y="8464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506" r="0" b="-450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81325" y="4987453"/>
            <a:ext cx="3638041" cy="3387926"/>
          </a:xfrm>
          <a:custGeom>
            <a:avLst/>
            <a:gdLst/>
            <a:ahLst/>
            <a:cxnLst/>
            <a:rect r="r" b="b" t="t" l="l"/>
            <a:pathLst>
              <a:path h="3387926" w="3638041">
                <a:moveTo>
                  <a:pt x="0" y="0"/>
                </a:moveTo>
                <a:lnTo>
                  <a:pt x="3638041" y="0"/>
                </a:lnTo>
                <a:lnTo>
                  <a:pt x="3638041" y="3387926"/>
                </a:lnTo>
                <a:lnTo>
                  <a:pt x="0" y="3387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538338" y="6180392"/>
            <a:ext cx="1692387" cy="1692387"/>
          </a:xfrm>
          <a:custGeom>
            <a:avLst/>
            <a:gdLst/>
            <a:ahLst/>
            <a:cxnLst/>
            <a:rect r="r" b="b" t="t" l="l"/>
            <a:pathLst>
              <a:path h="1692387" w="1692387">
                <a:moveTo>
                  <a:pt x="0" y="0"/>
                </a:moveTo>
                <a:lnTo>
                  <a:pt x="1692387" y="0"/>
                </a:lnTo>
                <a:lnTo>
                  <a:pt x="1692387" y="1692386"/>
                </a:lnTo>
                <a:lnTo>
                  <a:pt x="0" y="16923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763961" y="9078104"/>
            <a:ext cx="39696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github.com/dinasquare/LyreBird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48788" y="4906708"/>
            <a:ext cx="6610512" cy="41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6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Learn. Mimic. Speak.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54010" y="3409478"/>
            <a:ext cx="5534790" cy="157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00"/>
              </a:lnSpc>
            </a:pPr>
            <a:r>
              <a:rPr lang="en-US" sz="1100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LyreBird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48788" y="6359273"/>
            <a:ext cx="2879884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AWW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Gauraangi Praakash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Aditya Singh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Vishal Sarup Mathur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8914" y="1560731"/>
            <a:ext cx="7106263" cy="105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1"/>
              </a:lnSpc>
            </a:pPr>
            <a:r>
              <a:rPr lang="en-US" sz="9555">
                <a:solidFill>
                  <a:srgbClr val="000000"/>
                </a:solidFill>
                <a:latin typeface="ITC Portago"/>
                <a:ea typeface="ITC Portago"/>
                <a:cs typeface="ITC Portago"/>
                <a:sym typeface="ITC Portago"/>
              </a:rPr>
              <a:t>COMSOC HACKX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46849" y="2482731"/>
            <a:ext cx="5710392" cy="30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</a:pPr>
            <a:r>
              <a:rPr lang="en-US" sz="2372" spc="398">
                <a:solidFill>
                  <a:srgbClr val="E68BE8"/>
                </a:solidFill>
                <a:latin typeface="Fredoka"/>
                <a:ea typeface="Fredoka"/>
                <a:cs typeface="Fredoka"/>
                <a:sym typeface="Fredoka"/>
              </a:rPr>
              <a:t>CODE</a:t>
            </a:r>
            <a:r>
              <a:rPr lang="en-US" sz="2372" spc="398">
                <a:solidFill>
                  <a:srgbClr val="3800FF"/>
                </a:solidFill>
                <a:latin typeface="Fredoka"/>
                <a:ea typeface="Fredoka"/>
                <a:cs typeface="Fredoka"/>
                <a:sym typeface="Fredoka"/>
              </a:rPr>
              <a:t>  </a:t>
            </a:r>
            <a:r>
              <a:rPr lang="en-US" sz="2372" spc="398">
                <a:solidFill>
                  <a:srgbClr val="DDDDDD"/>
                </a:solidFill>
                <a:latin typeface="Fredoka"/>
                <a:ea typeface="Fredoka"/>
                <a:cs typeface="Fredoka"/>
                <a:sym typeface="Fredoka"/>
              </a:rPr>
              <a:t>|</a:t>
            </a:r>
            <a:r>
              <a:rPr lang="en-US" sz="2372" spc="398">
                <a:solidFill>
                  <a:srgbClr val="E68BE8"/>
                </a:solidFill>
                <a:latin typeface="Fredoka"/>
                <a:ea typeface="Fredoka"/>
                <a:cs typeface="Fredoka"/>
                <a:sym typeface="Fredoka"/>
              </a:rPr>
              <a:t>  </a:t>
            </a:r>
            <a:r>
              <a:rPr lang="en-US" sz="2372" spc="398">
                <a:solidFill>
                  <a:srgbClr val="646EFF"/>
                </a:solidFill>
                <a:latin typeface="Fredoka"/>
                <a:ea typeface="Fredoka"/>
                <a:cs typeface="Fredoka"/>
                <a:sym typeface="Fredoka"/>
              </a:rPr>
              <a:t>INNOVATE</a:t>
            </a:r>
            <a:r>
              <a:rPr lang="en-US" sz="2372" spc="398">
                <a:solidFill>
                  <a:srgbClr val="E68BE8"/>
                </a:solidFill>
                <a:latin typeface="Fredoka"/>
                <a:ea typeface="Fredoka"/>
                <a:cs typeface="Fredoka"/>
                <a:sym typeface="Fredoka"/>
              </a:rPr>
              <a:t>  </a:t>
            </a:r>
            <a:r>
              <a:rPr lang="en-US" sz="2372" spc="398">
                <a:solidFill>
                  <a:srgbClr val="DDDDDD"/>
                </a:solidFill>
                <a:latin typeface="Fredoka"/>
                <a:ea typeface="Fredoka"/>
                <a:cs typeface="Fredoka"/>
                <a:sym typeface="Fredoka"/>
              </a:rPr>
              <a:t>|  </a:t>
            </a:r>
            <a:r>
              <a:rPr lang="en-US" sz="2372" spc="398">
                <a:solidFill>
                  <a:srgbClr val="E68BE8"/>
                </a:solidFill>
                <a:latin typeface="Fredoka"/>
                <a:ea typeface="Fredoka"/>
                <a:cs typeface="Fredoka"/>
                <a:sym typeface="Fredoka"/>
              </a:rPr>
              <a:t>BUILD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1508" y="3844826"/>
            <a:ext cx="14820306" cy="148203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65902" y="-1394056"/>
            <a:ext cx="2692863" cy="26928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9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521508" y="1974961"/>
            <a:ext cx="9885478" cy="8312039"/>
          </a:xfrm>
          <a:custGeom>
            <a:avLst/>
            <a:gdLst/>
            <a:ahLst/>
            <a:cxnLst/>
            <a:rect r="r" b="b" t="t" l="l"/>
            <a:pathLst>
              <a:path h="8312039" w="9885478">
                <a:moveTo>
                  <a:pt x="0" y="0"/>
                </a:moveTo>
                <a:lnTo>
                  <a:pt x="9885478" y="0"/>
                </a:lnTo>
                <a:lnTo>
                  <a:pt x="9885478" y="8312039"/>
                </a:lnTo>
                <a:lnTo>
                  <a:pt x="0" y="8312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476224"/>
            <a:ext cx="721251" cy="1058716"/>
          </a:xfrm>
          <a:custGeom>
            <a:avLst/>
            <a:gdLst/>
            <a:ahLst/>
            <a:cxnLst/>
            <a:rect r="r" b="b" t="t" l="l"/>
            <a:pathLst>
              <a:path h="1058716" w="721251">
                <a:moveTo>
                  <a:pt x="0" y="0"/>
                </a:moveTo>
                <a:lnTo>
                  <a:pt x="721251" y="0"/>
                </a:lnTo>
                <a:lnTo>
                  <a:pt x="721251" y="1058716"/>
                </a:lnTo>
                <a:lnTo>
                  <a:pt x="0" y="1058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47408">
            <a:off x="16467322" y="2560972"/>
            <a:ext cx="1662494" cy="1502479"/>
          </a:xfrm>
          <a:custGeom>
            <a:avLst/>
            <a:gdLst/>
            <a:ahLst/>
            <a:cxnLst/>
            <a:rect r="r" b="b" t="t" l="l"/>
            <a:pathLst>
              <a:path h="1502479" w="1662494">
                <a:moveTo>
                  <a:pt x="0" y="0"/>
                </a:moveTo>
                <a:lnTo>
                  <a:pt x="1662493" y="0"/>
                </a:lnTo>
                <a:lnTo>
                  <a:pt x="1662493" y="1502478"/>
                </a:lnTo>
                <a:lnTo>
                  <a:pt x="0" y="1502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40434" y="1179258"/>
            <a:ext cx="770327" cy="886743"/>
          </a:xfrm>
          <a:custGeom>
            <a:avLst/>
            <a:gdLst/>
            <a:ahLst/>
            <a:cxnLst/>
            <a:rect r="r" b="b" t="t" l="l"/>
            <a:pathLst>
              <a:path h="886743" w="770327">
                <a:moveTo>
                  <a:pt x="0" y="0"/>
                </a:moveTo>
                <a:lnTo>
                  <a:pt x="770327" y="0"/>
                </a:lnTo>
                <a:lnTo>
                  <a:pt x="770327" y="886743"/>
                </a:lnTo>
                <a:lnTo>
                  <a:pt x="0" y="886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8113" y="3248882"/>
            <a:ext cx="682425" cy="682425"/>
          </a:xfrm>
          <a:custGeom>
            <a:avLst/>
            <a:gdLst/>
            <a:ahLst/>
            <a:cxnLst/>
            <a:rect r="r" b="b" t="t" l="l"/>
            <a:pathLst>
              <a:path h="682425" w="682425">
                <a:moveTo>
                  <a:pt x="0" y="0"/>
                </a:moveTo>
                <a:lnTo>
                  <a:pt x="682425" y="0"/>
                </a:lnTo>
                <a:lnTo>
                  <a:pt x="682425" y="682426"/>
                </a:lnTo>
                <a:lnTo>
                  <a:pt x="0" y="682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05480" y="3191732"/>
            <a:ext cx="81010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Traditional methods can be boring and don't stick.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05480" y="4830022"/>
            <a:ext cx="8833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Tough &amp; expensive to find native speakers for practice.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05480" y="3739381"/>
            <a:ext cx="7151061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raditional language learning, often relying on textbooks and repetitive drills, is frequently boring and fails to create lasting knowledge.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5480" y="5377671"/>
            <a:ext cx="5644647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inding and scheduling time with native speakers for genuine practice is both difficult and costly.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230132"/>
            <a:ext cx="727979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 Statement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352271"/>
            <a:ext cx="7279794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Language learning in EdTech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7749917"/>
            <a:ext cx="721251" cy="1058716"/>
          </a:xfrm>
          <a:custGeom>
            <a:avLst/>
            <a:gdLst/>
            <a:ahLst/>
            <a:cxnLst/>
            <a:rect r="r" b="b" t="t" l="l"/>
            <a:pathLst>
              <a:path h="1058716" w="721251">
                <a:moveTo>
                  <a:pt x="0" y="0"/>
                </a:moveTo>
                <a:lnTo>
                  <a:pt x="721251" y="0"/>
                </a:lnTo>
                <a:lnTo>
                  <a:pt x="721251" y="1058716"/>
                </a:lnTo>
                <a:lnTo>
                  <a:pt x="0" y="1058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8113" y="6208250"/>
            <a:ext cx="682425" cy="682425"/>
          </a:xfrm>
          <a:custGeom>
            <a:avLst/>
            <a:gdLst/>
            <a:ahLst/>
            <a:cxnLst/>
            <a:rect r="r" b="b" t="t" l="l"/>
            <a:pathLst>
              <a:path h="682425" w="682425">
                <a:moveTo>
                  <a:pt x="0" y="0"/>
                </a:moveTo>
                <a:lnTo>
                  <a:pt x="682425" y="0"/>
                </a:lnTo>
                <a:lnTo>
                  <a:pt x="682425" y="682426"/>
                </a:lnTo>
                <a:lnTo>
                  <a:pt x="0" y="682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105480" y="6217775"/>
            <a:ext cx="8426763" cy="80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Current language apps lack true personalization and conversational depth.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05480" y="8103715"/>
            <a:ext cx="715106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They are not interactive and are monotonous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05480" y="7013074"/>
            <a:ext cx="7809595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current language-learning applications fall short, offering a monotonous experience that lacks true personalization and the depth of real conversation.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05480" y="8651364"/>
            <a:ext cx="7151061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Existing meth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ods, including many apps, are not truly interactive, leading to a passive and monotonous learning experience.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51217" y="235886"/>
            <a:ext cx="2418525" cy="768984"/>
            <a:chOff x="0" y="0"/>
            <a:chExt cx="340904" cy="10839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0904" cy="108392"/>
            </a:xfrm>
            <a:custGeom>
              <a:avLst/>
              <a:gdLst/>
              <a:ahLst/>
              <a:cxnLst/>
              <a:rect r="r" b="b" t="t" l="l"/>
              <a:pathLst>
                <a:path h="108392" w="340904">
                  <a:moveTo>
                    <a:pt x="38413" y="0"/>
                  </a:moveTo>
                  <a:lnTo>
                    <a:pt x="302491" y="0"/>
                  </a:lnTo>
                  <a:cubicBezTo>
                    <a:pt x="323706" y="0"/>
                    <a:pt x="340904" y="17198"/>
                    <a:pt x="340904" y="38413"/>
                  </a:cubicBezTo>
                  <a:lnTo>
                    <a:pt x="340904" y="69979"/>
                  </a:lnTo>
                  <a:cubicBezTo>
                    <a:pt x="340904" y="91194"/>
                    <a:pt x="323706" y="108392"/>
                    <a:pt x="302491" y="108392"/>
                  </a:cubicBezTo>
                  <a:lnTo>
                    <a:pt x="38413" y="108392"/>
                  </a:lnTo>
                  <a:cubicBezTo>
                    <a:pt x="17198" y="108392"/>
                    <a:pt x="0" y="91194"/>
                    <a:pt x="0" y="69979"/>
                  </a:cubicBezTo>
                  <a:lnTo>
                    <a:pt x="0" y="38413"/>
                  </a:lnTo>
                  <a:cubicBezTo>
                    <a:pt x="0" y="17198"/>
                    <a:pt x="17198" y="0"/>
                    <a:pt x="38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57FF">
                      <a:alpha val="46000"/>
                    </a:srgbClr>
                  </a:gs>
                  <a:gs pos="100000">
                    <a:srgbClr val="FCACFF">
                      <a:alpha val="46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340904" cy="175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21046">
                      <a:alpha val="4588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Team:AWW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10496" y="8315464"/>
            <a:ext cx="20420008" cy="204200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4180" y="4091870"/>
            <a:ext cx="6362136" cy="6195130"/>
          </a:xfrm>
          <a:custGeom>
            <a:avLst/>
            <a:gdLst/>
            <a:ahLst/>
            <a:cxnLst/>
            <a:rect r="r" b="b" t="t" l="l"/>
            <a:pathLst>
              <a:path h="6195130" w="6362136">
                <a:moveTo>
                  <a:pt x="0" y="0"/>
                </a:moveTo>
                <a:lnTo>
                  <a:pt x="6362136" y="0"/>
                </a:lnTo>
                <a:lnTo>
                  <a:pt x="6362136" y="6195130"/>
                </a:lnTo>
                <a:lnTo>
                  <a:pt x="0" y="6195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16354">
            <a:off x="6625116" y="419472"/>
            <a:ext cx="745841" cy="708549"/>
          </a:xfrm>
          <a:custGeom>
            <a:avLst/>
            <a:gdLst/>
            <a:ahLst/>
            <a:cxnLst/>
            <a:rect r="r" b="b" t="t" l="l"/>
            <a:pathLst>
              <a:path h="708549" w="745841">
                <a:moveTo>
                  <a:pt x="0" y="0"/>
                </a:moveTo>
                <a:lnTo>
                  <a:pt x="745841" y="0"/>
                </a:lnTo>
                <a:lnTo>
                  <a:pt x="745841" y="708550"/>
                </a:lnTo>
                <a:lnTo>
                  <a:pt x="0" y="70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8382">
            <a:off x="6824605" y="5641223"/>
            <a:ext cx="918204" cy="802281"/>
          </a:xfrm>
          <a:custGeom>
            <a:avLst/>
            <a:gdLst/>
            <a:ahLst/>
            <a:cxnLst/>
            <a:rect r="r" b="b" t="t" l="l"/>
            <a:pathLst>
              <a:path h="802281" w="918204">
                <a:moveTo>
                  <a:pt x="0" y="0"/>
                </a:moveTo>
                <a:lnTo>
                  <a:pt x="918204" y="0"/>
                </a:lnTo>
                <a:lnTo>
                  <a:pt x="918204" y="802281"/>
                </a:lnTo>
                <a:lnTo>
                  <a:pt x="0" y="802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25315" y="1101459"/>
            <a:ext cx="4377335" cy="2763192"/>
          </a:xfrm>
          <a:custGeom>
            <a:avLst/>
            <a:gdLst/>
            <a:ahLst/>
            <a:cxnLst/>
            <a:rect r="r" b="b" t="t" l="l"/>
            <a:pathLst>
              <a:path h="2763192" w="4377335">
                <a:moveTo>
                  <a:pt x="0" y="0"/>
                </a:moveTo>
                <a:lnTo>
                  <a:pt x="4377335" y="0"/>
                </a:lnTo>
                <a:lnTo>
                  <a:pt x="4377335" y="2763192"/>
                </a:lnTo>
                <a:lnTo>
                  <a:pt x="0" y="2763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25315" y="4094755"/>
            <a:ext cx="4377335" cy="2763192"/>
          </a:xfrm>
          <a:custGeom>
            <a:avLst/>
            <a:gdLst/>
            <a:ahLst/>
            <a:cxnLst/>
            <a:rect r="r" b="b" t="t" l="l"/>
            <a:pathLst>
              <a:path h="2763192" w="4377335">
                <a:moveTo>
                  <a:pt x="0" y="0"/>
                </a:moveTo>
                <a:lnTo>
                  <a:pt x="4377335" y="0"/>
                </a:lnTo>
                <a:lnTo>
                  <a:pt x="4377335" y="2763192"/>
                </a:lnTo>
                <a:lnTo>
                  <a:pt x="0" y="2763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45550" y="1101459"/>
            <a:ext cx="4377335" cy="2763192"/>
          </a:xfrm>
          <a:custGeom>
            <a:avLst/>
            <a:gdLst/>
            <a:ahLst/>
            <a:cxnLst/>
            <a:rect r="r" b="b" t="t" l="l"/>
            <a:pathLst>
              <a:path h="2763192" w="4377335">
                <a:moveTo>
                  <a:pt x="0" y="0"/>
                </a:moveTo>
                <a:lnTo>
                  <a:pt x="4377334" y="0"/>
                </a:lnTo>
                <a:lnTo>
                  <a:pt x="4377334" y="2763192"/>
                </a:lnTo>
                <a:lnTo>
                  <a:pt x="0" y="2763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31250" y="4094755"/>
            <a:ext cx="4377335" cy="2763192"/>
          </a:xfrm>
          <a:custGeom>
            <a:avLst/>
            <a:gdLst/>
            <a:ahLst/>
            <a:cxnLst/>
            <a:rect r="r" b="b" t="t" l="l"/>
            <a:pathLst>
              <a:path h="2763192" w="4377335">
                <a:moveTo>
                  <a:pt x="0" y="0"/>
                </a:moveTo>
                <a:lnTo>
                  <a:pt x="4377334" y="0"/>
                </a:lnTo>
                <a:lnTo>
                  <a:pt x="4377334" y="2763192"/>
                </a:lnTo>
                <a:lnTo>
                  <a:pt x="0" y="2763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72558" y="7654100"/>
            <a:ext cx="1541425" cy="1267822"/>
          </a:xfrm>
          <a:custGeom>
            <a:avLst/>
            <a:gdLst/>
            <a:ahLst/>
            <a:cxnLst/>
            <a:rect r="r" b="b" t="t" l="l"/>
            <a:pathLst>
              <a:path h="1267822" w="1541425">
                <a:moveTo>
                  <a:pt x="0" y="0"/>
                </a:moveTo>
                <a:lnTo>
                  <a:pt x="1541424" y="0"/>
                </a:lnTo>
                <a:lnTo>
                  <a:pt x="1541424" y="1267822"/>
                </a:lnTo>
                <a:lnTo>
                  <a:pt x="0" y="1267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44054" y="1225048"/>
            <a:ext cx="514644" cy="709854"/>
          </a:xfrm>
          <a:custGeom>
            <a:avLst/>
            <a:gdLst/>
            <a:ahLst/>
            <a:cxnLst/>
            <a:rect r="r" b="b" t="t" l="l"/>
            <a:pathLst>
              <a:path h="709854" w="514644">
                <a:moveTo>
                  <a:pt x="0" y="0"/>
                </a:moveTo>
                <a:lnTo>
                  <a:pt x="514644" y="0"/>
                </a:lnTo>
                <a:lnTo>
                  <a:pt x="514644" y="709854"/>
                </a:lnTo>
                <a:lnTo>
                  <a:pt x="0" y="709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34703" y="1241697"/>
            <a:ext cx="675710" cy="676555"/>
          </a:xfrm>
          <a:custGeom>
            <a:avLst/>
            <a:gdLst/>
            <a:ahLst/>
            <a:cxnLst/>
            <a:rect r="r" b="b" t="t" l="l"/>
            <a:pathLst>
              <a:path h="676555" w="675710">
                <a:moveTo>
                  <a:pt x="0" y="0"/>
                </a:moveTo>
                <a:lnTo>
                  <a:pt x="675710" y="0"/>
                </a:lnTo>
                <a:lnTo>
                  <a:pt x="675710" y="676556"/>
                </a:lnTo>
                <a:lnTo>
                  <a:pt x="0" y="676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32523" y="5989778"/>
            <a:ext cx="443164" cy="512328"/>
          </a:xfrm>
          <a:custGeom>
            <a:avLst/>
            <a:gdLst/>
            <a:ahLst/>
            <a:cxnLst/>
            <a:rect r="r" b="b" t="t" l="l"/>
            <a:pathLst>
              <a:path h="512328" w="443164">
                <a:moveTo>
                  <a:pt x="0" y="0"/>
                </a:moveTo>
                <a:lnTo>
                  <a:pt x="443164" y="0"/>
                </a:lnTo>
                <a:lnTo>
                  <a:pt x="443164" y="512328"/>
                </a:lnTo>
                <a:lnTo>
                  <a:pt x="0" y="512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78373" y="5996801"/>
            <a:ext cx="557454" cy="557454"/>
          </a:xfrm>
          <a:custGeom>
            <a:avLst/>
            <a:gdLst/>
            <a:ahLst/>
            <a:cxnLst/>
            <a:rect r="r" b="b" t="t" l="l"/>
            <a:pathLst>
              <a:path h="557454" w="557454">
                <a:moveTo>
                  <a:pt x="0" y="0"/>
                </a:moveTo>
                <a:lnTo>
                  <a:pt x="557453" y="0"/>
                </a:lnTo>
                <a:lnTo>
                  <a:pt x="557453" y="557454"/>
                </a:lnTo>
                <a:lnTo>
                  <a:pt x="0" y="5574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038225"/>
            <a:ext cx="577571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123" y="1929951"/>
            <a:ext cx="652290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</a:t>
            </a:r>
            <a:r>
              <a:rPr lang="en-US" b="true" sz="20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oducing Lyebird: Learn a Language by Chatting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immersive and interactive language learning experience.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Engage in natural, flowing conversations with our AI-powered chatbot.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Learn anytime, anywhere, at a pace that suits you.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32523" y="1551579"/>
            <a:ext cx="356291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Immersive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32523" y="2042078"/>
            <a:ext cx="3562919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Learn through natural, real-world conversations to build confidence and fluency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20264" y="4544875"/>
            <a:ext cx="378743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Quizzes and Flashcards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32523" y="5035373"/>
            <a:ext cx="3562919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einforce new vocabulary and grammar with fun, integrated quizzes and flashcards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38458" y="1551579"/>
            <a:ext cx="356291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AI Tutor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38458" y="2042078"/>
            <a:ext cx="3562919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p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ersonalized, on-demand AI tutor that adapts to your learning style and provides instant feedback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38458" y="4544875"/>
            <a:ext cx="356291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Better Tracking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38458" y="5035373"/>
            <a:ext cx="3562919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See your progress with detailed analytics that highlight your strengths and areas for improvement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30595" y="7616000"/>
            <a:ext cx="4773735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platform delivers a comprehensive learning solution by combining an immersive environment, a personalized AI tutor, dynamic quizzes and flashcards, and superior progress tracking.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51217" y="235886"/>
            <a:ext cx="2418525" cy="768984"/>
            <a:chOff x="0" y="0"/>
            <a:chExt cx="340904" cy="10839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40904" cy="108392"/>
            </a:xfrm>
            <a:custGeom>
              <a:avLst/>
              <a:gdLst/>
              <a:ahLst/>
              <a:cxnLst/>
              <a:rect r="r" b="b" t="t" l="l"/>
              <a:pathLst>
                <a:path h="108392" w="340904">
                  <a:moveTo>
                    <a:pt x="38413" y="0"/>
                  </a:moveTo>
                  <a:lnTo>
                    <a:pt x="302491" y="0"/>
                  </a:lnTo>
                  <a:cubicBezTo>
                    <a:pt x="323706" y="0"/>
                    <a:pt x="340904" y="17198"/>
                    <a:pt x="340904" y="38413"/>
                  </a:cubicBezTo>
                  <a:lnTo>
                    <a:pt x="340904" y="69979"/>
                  </a:lnTo>
                  <a:cubicBezTo>
                    <a:pt x="340904" y="91194"/>
                    <a:pt x="323706" y="108392"/>
                    <a:pt x="302491" y="108392"/>
                  </a:cubicBezTo>
                  <a:lnTo>
                    <a:pt x="38413" y="108392"/>
                  </a:lnTo>
                  <a:cubicBezTo>
                    <a:pt x="17198" y="108392"/>
                    <a:pt x="0" y="91194"/>
                    <a:pt x="0" y="69979"/>
                  </a:cubicBezTo>
                  <a:lnTo>
                    <a:pt x="0" y="38413"/>
                  </a:lnTo>
                  <a:cubicBezTo>
                    <a:pt x="0" y="17198"/>
                    <a:pt x="17198" y="0"/>
                    <a:pt x="38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57FF">
                      <a:alpha val="46000"/>
                    </a:srgbClr>
                  </a:gs>
                  <a:gs pos="100000">
                    <a:srgbClr val="FCACFF">
                      <a:alpha val="46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340904" cy="175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21046">
                      <a:alpha val="4588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Team:AWW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1840" y="8785996"/>
            <a:ext cx="20420008" cy="204200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71966" y="3533881"/>
            <a:ext cx="7177805" cy="6753119"/>
          </a:xfrm>
          <a:custGeom>
            <a:avLst/>
            <a:gdLst/>
            <a:ahLst/>
            <a:cxnLst/>
            <a:rect r="r" b="b" t="t" l="l"/>
            <a:pathLst>
              <a:path h="6753119" w="7177805">
                <a:moveTo>
                  <a:pt x="0" y="0"/>
                </a:moveTo>
                <a:lnTo>
                  <a:pt x="7177806" y="0"/>
                </a:lnTo>
                <a:lnTo>
                  <a:pt x="7177806" y="6753119"/>
                </a:lnTo>
                <a:lnTo>
                  <a:pt x="0" y="6753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86839" y="3121397"/>
            <a:ext cx="3599209" cy="3545221"/>
          </a:xfrm>
          <a:custGeom>
            <a:avLst/>
            <a:gdLst/>
            <a:ahLst/>
            <a:cxnLst/>
            <a:rect r="r" b="b" t="t" l="l"/>
            <a:pathLst>
              <a:path h="3545221" w="3599209">
                <a:moveTo>
                  <a:pt x="0" y="0"/>
                </a:moveTo>
                <a:lnTo>
                  <a:pt x="3599210" y="0"/>
                </a:lnTo>
                <a:lnTo>
                  <a:pt x="3599210" y="3545221"/>
                </a:lnTo>
                <a:lnTo>
                  <a:pt x="0" y="35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01951" y="3121397"/>
            <a:ext cx="3599209" cy="3545221"/>
          </a:xfrm>
          <a:custGeom>
            <a:avLst/>
            <a:gdLst/>
            <a:ahLst/>
            <a:cxnLst/>
            <a:rect r="r" b="b" t="t" l="l"/>
            <a:pathLst>
              <a:path h="3545221" w="3599209">
                <a:moveTo>
                  <a:pt x="0" y="0"/>
                </a:moveTo>
                <a:lnTo>
                  <a:pt x="3599210" y="0"/>
                </a:lnTo>
                <a:lnTo>
                  <a:pt x="3599210" y="3545221"/>
                </a:lnTo>
                <a:lnTo>
                  <a:pt x="0" y="35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03436" y="6240599"/>
            <a:ext cx="3599209" cy="3545221"/>
          </a:xfrm>
          <a:custGeom>
            <a:avLst/>
            <a:gdLst/>
            <a:ahLst/>
            <a:cxnLst/>
            <a:rect r="r" b="b" t="t" l="l"/>
            <a:pathLst>
              <a:path h="3545221" w="3599209">
                <a:moveTo>
                  <a:pt x="0" y="0"/>
                </a:moveTo>
                <a:lnTo>
                  <a:pt x="3599209" y="0"/>
                </a:lnTo>
                <a:lnTo>
                  <a:pt x="3599209" y="3545221"/>
                </a:lnTo>
                <a:lnTo>
                  <a:pt x="0" y="35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5355" y="6240599"/>
            <a:ext cx="3599209" cy="3545221"/>
          </a:xfrm>
          <a:custGeom>
            <a:avLst/>
            <a:gdLst/>
            <a:ahLst/>
            <a:cxnLst/>
            <a:rect r="r" b="b" t="t" l="l"/>
            <a:pathLst>
              <a:path h="3545221" w="3599209">
                <a:moveTo>
                  <a:pt x="0" y="0"/>
                </a:moveTo>
                <a:lnTo>
                  <a:pt x="3599209" y="0"/>
                </a:lnTo>
                <a:lnTo>
                  <a:pt x="3599209" y="3545221"/>
                </a:lnTo>
                <a:lnTo>
                  <a:pt x="0" y="35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696956" y="6952048"/>
            <a:ext cx="2412170" cy="483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6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5C52B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3D Model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601951" y="2852187"/>
            <a:ext cx="770327" cy="886743"/>
          </a:xfrm>
          <a:custGeom>
            <a:avLst/>
            <a:gdLst/>
            <a:ahLst/>
            <a:cxnLst/>
            <a:rect r="r" b="b" t="t" l="l"/>
            <a:pathLst>
              <a:path h="886743" w="770327">
                <a:moveTo>
                  <a:pt x="0" y="0"/>
                </a:moveTo>
                <a:lnTo>
                  <a:pt x="770327" y="0"/>
                </a:lnTo>
                <a:lnTo>
                  <a:pt x="770327" y="886743"/>
                </a:lnTo>
                <a:lnTo>
                  <a:pt x="0" y="886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25540" y="6215651"/>
            <a:ext cx="848598" cy="694790"/>
          </a:xfrm>
          <a:custGeom>
            <a:avLst/>
            <a:gdLst/>
            <a:ahLst/>
            <a:cxnLst/>
            <a:rect r="r" b="b" t="t" l="l"/>
            <a:pathLst>
              <a:path h="694790" w="848598">
                <a:moveTo>
                  <a:pt x="0" y="0"/>
                </a:moveTo>
                <a:lnTo>
                  <a:pt x="848599" y="0"/>
                </a:lnTo>
                <a:lnTo>
                  <a:pt x="848599" y="694790"/>
                </a:lnTo>
                <a:lnTo>
                  <a:pt x="0" y="694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5355" y="6304281"/>
            <a:ext cx="724674" cy="724674"/>
          </a:xfrm>
          <a:custGeom>
            <a:avLst/>
            <a:gdLst/>
            <a:ahLst/>
            <a:cxnLst/>
            <a:rect r="r" b="b" t="t" l="l"/>
            <a:pathLst>
              <a:path h="724674" w="724674">
                <a:moveTo>
                  <a:pt x="0" y="0"/>
                </a:moveTo>
                <a:lnTo>
                  <a:pt x="724673" y="0"/>
                </a:lnTo>
                <a:lnTo>
                  <a:pt x="724673" y="724674"/>
                </a:lnTo>
                <a:lnTo>
                  <a:pt x="0" y="724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656242" y="2447732"/>
            <a:ext cx="999395" cy="1448398"/>
          </a:xfrm>
          <a:custGeom>
            <a:avLst/>
            <a:gdLst/>
            <a:ahLst/>
            <a:cxnLst/>
            <a:rect r="r" b="b" t="t" l="l"/>
            <a:pathLst>
              <a:path h="1448398" w="999395">
                <a:moveTo>
                  <a:pt x="0" y="0"/>
                </a:moveTo>
                <a:lnTo>
                  <a:pt x="999394" y="0"/>
                </a:lnTo>
                <a:lnTo>
                  <a:pt x="999394" y="1448398"/>
                </a:lnTo>
                <a:lnTo>
                  <a:pt x="0" y="1448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546417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Why choose our Platform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4959" y="1617452"/>
            <a:ext cx="13518081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ntroducing Lyebird: Learn a Language by Chatting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immersive and interactive language learning experience.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Engage in natural, flowing conversations with our AI-powered chatbot.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Learn anytime, anywhere, at a pace that suits you.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639645" y="3500630"/>
            <a:ext cx="24935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C52B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Chatbot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8160" y="6694873"/>
            <a:ext cx="24935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trike="noStrike" u="none">
                <a:solidFill>
                  <a:srgbClr val="5C52B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LOGIN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34644" y="4421380"/>
            <a:ext cx="2303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"/>
              </a:lnSpc>
              <a:spcBef>
                <a:spcPct val="0"/>
              </a:spcBef>
            </a:pP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Your own AI Tutor - RAG Based Chatbot to converse with and learn new things.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02257" y="4680761"/>
            <a:ext cx="239859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Interactive flashcards and quizzes to help make learning fun.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737669" y="7696356"/>
            <a:ext cx="233074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"/>
              </a:lnSpc>
              <a:spcBef>
                <a:spcPct val="0"/>
              </a:spcBef>
            </a:pP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Interactive 3D Models to give you that “personal feel” of being taught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2803" y="7615623"/>
            <a:ext cx="234431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"/>
              </a:lnSpc>
              <a:spcBef>
                <a:spcPct val="0"/>
              </a:spcBef>
            </a:pP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lerk authenticati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 for easy login/sign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 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your own pe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sonal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 da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b="true" sz="1500" strike="noStrike" u="none">
                <a:solidFill>
                  <a:srgbClr val="2210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hboard.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54757" y="3738755"/>
            <a:ext cx="2493598" cy="84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4"/>
              </a:lnSpc>
            </a:pPr>
            <a:r>
              <a:rPr lang="en-US" sz="3800">
                <a:solidFill>
                  <a:srgbClr val="5C52B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Events &amp; Flashcards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251217" y="235886"/>
            <a:ext cx="2418525" cy="768984"/>
            <a:chOff x="0" y="0"/>
            <a:chExt cx="340904" cy="1083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0904" cy="108392"/>
            </a:xfrm>
            <a:custGeom>
              <a:avLst/>
              <a:gdLst/>
              <a:ahLst/>
              <a:cxnLst/>
              <a:rect r="r" b="b" t="t" l="l"/>
              <a:pathLst>
                <a:path h="108392" w="340904">
                  <a:moveTo>
                    <a:pt x="38413" y="0"/>
                  </a:moveTo>
                  <a:lnTo>
                    <a:pt x="302491" y="0"/>
                  </a:lnTo>
                  <a:cubicBezTo>
                    <a:pt x="323706" y="0"/>
                    <a:pt x="340904" y="17198"/>
                    <a:pt x="340904" y="38413"/>
                  </a:cubicBezTo>
                  <a:lnTo>
                    <a:pt x="340904" y="69979"/>
                  </a:lnTo>
                  <a:cubicBezTo>
                    <a:pt x="340904" y="91194"/>
                    <a:pt x="323706" y="108392"/>
                    <a:pt x="302491" y="108392"/>
                  </a:cubicBezTo>
                  <a:lnTo>
                    <a:pt x="38413" y="108392"/>
                  </a:lnTo>
                  <a:cubicBezTo>
                    <a:pt x="17198" y="108392"/>
                    <a:pt x="0" y="91194"/>
                    <a:pt x="0" y="69979"/>
                  </a:cubicBezTo>
                  <a:lnTo>
                    <a:pt x="0" y="38413"/>
                  </a:lnTo>
                  <a:cubicBezTo>
                    <a:pt x="0" y="17198"/>
                    <a:pt x="17198" y="0"/>
                    <a:pt x="38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57FF">
                      <a:alpha val="46000"/>
                    </a:srgbClr>
                  </a:gs>
                  <a:gs pos="100000">
                    <a:srgbClr val="FCACFF">
                      <a:alpha val="46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340904" cy="175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21046">
                      <a:alpha val="4588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Team:AWW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33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348851" y="491450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11018252" y="484014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4688" y="8754594"/>
            <a:ext cx="16729611" cy="16708699"/>
          </a:xfrm>
          <a:custGeom>
            <a:avLst/>
            <a:gdLst/>
            <a:ahLst/>
            <a:cxnLst/>
            <a:rect r="r" b="b" t="t" l="l"/>
            <a:pathLst>
              <a:path h="16708699" w="16729611">
                <a:moveTo>
                  <a:pt x="0" y="0"/>
                </a:moveTo>
                <a:lnTo>
                  <a:pt x="16729611" y="0"/>
                </a:lnTo>
                <a:lnTo>
                  <a:pt x="16729611" y="16708699"/>
                </a:lnTo>
                <a:lnTo>
                  <a:pt x="0" y="16708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84297" y="335889"/>
            <a:ext cx="5368595" cy="4482776"/>
          </a:xfrm>
          <a:custGeom>
            <a:avLst/>
            <a:gdLst/>
            <a:ahLst/>
            <a:cxnLst/>
            <a:rect r="r" b="b" t="t" l="l"/>
            <a:pathLst>
              <a:path h="4482776" w="5368595">
                <a:moveTo>
                  <a:pt x="0" y="0"/>
                </a:moveTo>
                <a:lnTo>
                  <a:pt x="5368594" y="0"/>
                </a:lnTo>
                <a:lnTo>
                  <a:pt x="5368594" y="4482777"/>
                </a:lnTo>
                <a:lnTo>
                  <a:pt x="0" y="4482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00028" y="542028"/>
            <a:ext cx="5368595" cy="4482776"/>
          </a:xfrm>
          <a:custGeom>
            <a:avLst/>
            <a:gdLst/>
            <a:ahLst/>
            <a:cxnLst/>
            <a:rect r="r" b="b" t="t" l="l"/>
            <a:pathLst>
              <a:path h="4482776" w="5368595">
                <a:moveTo>
                  <a:pt x="0" y="0"/>
                </a:moveTo>
                <a:lnTo>
                  <a:pt x="5368595" y="0"/>
                </a:lnTo>
                <a:lnTo>
                  <a:pt x="5368595" y="4482776"/>
                </a:lnTo>
                <a:lnTo>
                  <a:pt x="0" y="4482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16757" y="4646506"/>
            <a:ext cx="4644483" cy="4650794"/>
          </a:xfrm>
          <a:custGeom>
            <a:avLst/>
            <a:gdLst/>
            <a:ahLst/>
            <a:cxnLst/>
            <a:rect r="r" b="b" t="t" l="l"/>
            <a:pathLst>
              <a:path h="4650794" w="4644483">
                <a:moveTo>
                  <a:pt x="0" y="0"/>
                </a:moveTo>
                <a:lnTo>
                  <a:pt x="4644484" y="0"/>
                </a:lnTo>
                <a:lnTo>
                  <a:pt x="4644484" y="4650794"/>
                </a:lnTo>
                <a:lnTo>
                  <a:pt x="0" y="4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53768" y="5752871"/>
            <a:ext cx="3974596" cy="121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2"/>
              </a:lnSpc>
            </a:pPr>
            <a:r>
              <a:rPr lang="en-US" sz="3763">
                <a:solidFill>
                  <a:srgbClr val="FFFFFF"/>
                </a:solidFill>
                <a:latin typeface="Rubik One"/>
                <a:ea typeface="Rubik One"/>
                <a:cs typeface="Rubik One"/>
                <a:sym typeface="Rubik One"/>
              </a:rPr>
              <a:t>Immersive 3D Experience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63765" y="7224100"/>
            <a:ext cx="3554602" cy="550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makes learning feel like a genuine conversation.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33417" y="5969209"/>
            <a:ext cx="2684471" cy="120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2"/>
              </a:lnSpc>
            </a:pPr>
            <a:r>
              <a:rPr lang="en-US" sz="3763">
                <a:solidFill>
                  <a:srgbClr val="FFFFFF"/>
                </a:solidFill>
                <a:latin typeface="Rubik One"/>
                <a:ea typeface="Rubik One"/>
                <a:cs typeface="Rubik One"/>
                <a:sym typeface="Rubik One"/>
              </a:rPr>
              <a:t>Dynamic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11060" y="6080063"/>
            <a:ext cx="3590381" cy="159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3263">
                <a:solidFill>
                  <a:srgbClr val="FFFFFF"/>
                </a:solidFill>
                <a:latin typeface="Rubik One"/>
                <a:ea typeface="Rubik One"/>
                <a:cs typeface="Rubik One"/>
                <a:sym typeface="Rubik One"/>
              </a:rPr>
              <a:t>Hyper-Personalized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0452" y="502335"/>
            <a:ext cx="12147096" cy="39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7"/>
              </a:lnSpc>
            </a:pPr>
            <a:r>
              <a:rPr lang="en-US" sz="10077">
                <a:solidFill>
                  <a:srgbClr val="FEF9EF"/>
                </a:solidFill>
                <a:latin typeface="Rubik One"/>
                <a:ea typeface="Rubik One"/>
                <a:cs typeface="Rubik One"/>
                <a:sym typeface="Rubik One"/>
              </a:rPr>
              <a:t>OUR UNIQUE SELLING PROPOSITIONS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86815" y="7233625"/>
            <a:ext cx="23776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1E3"/>
                </a:solidFill>
                <a:latin typeface="Open Sans"/>
                <a:ea typeface="Open Sans"/>
                <a:cs typeface="Open Sans"/>
                <a:sym typeface="Open Sans"/>
              </a:rPr>
              <a:t>fo</a:t>
            </a:r>
            <a:r>
              <a:rPr lang="en-US" sz="1500">
                <a:solidFill>
                  <a:srgbClr val="FFF1E3"/>
                </a:solidFill>
                <a:latin typeface="Open Sans"/>
                <a:ea typeface="Open Sans"/>
                <a:cs typeface="Open Sans"/>
                <a:sym typeface="Open Sans"/>
              </a:rPr>
              <a:t>cuses on the interactive, non-linear aspect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51217" y="235886"/>
            <a:ext cx="2418525" cy="768984"/>
            <a:chOff x="0" y="0"/>
            <a:chExt cx="340904" cy="1083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0904" cy="108392"/>
            </a:xfrm>
            <a:custGeom>
              <a:avLst/>
              <a:gdLst/>
              <a:ahLst/>
              <a:cxnLst/>
              <a:rect r="r" b="b" t="t" l="l"/>
              <a:pathLst>
                <a:path h="108392" w="340904">
                  <a:moveTo>
                    <a:pt x="38413" y="0"/>
                  </a:moveTo>
                  <a:lnTo>
                    <a:pt x="302491" y="0"/>
                  </a:lnTo>
                  <a:cubicBezTo>
                    <a:pt x="323706" y="0"/>
                    <a:pt x="340904" y="17198"/>
                    <a:pt x="340904" y="38413"/>
                  </a:cubicBezTo>
                  <a:lnTo>
                    <a:pt x="340904" y="69979"/>
                  </a:lnTo>
                  <a:cubicBezTo>
                    <a:pt x="340904" y="91194"/>
                    <a:pt x="323706" y="108392"/>
                    <a:pt x="302491" y="108392"/>
                  </a:cubicBezTo>
                  <a:lnTo>
                    <a:pt x="38413" y="108392"/>
                  </a:lnTo>
                  <a:cubicBezTo>
                    <a:pt x="17198" y="108392"/>
                    <a:pt x="0" y="91194"/>
                    <a:pt x="0" y="69979"/>
                  </a:cubicBezTo>
                  <a:lnTo>
                    <a:pt x="0" y="38413"/>
                  </a:lnTo>
                  <a:cubicBezTo>
                    <a:pt x="0" y="17198"/>
                    <a:pt x="17198" y="0"/>
                    <a:pt x="38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57FF">
                      <a:alpha val="46000"/>
                    </a:srgbClr>
                  </a:gs>
                  <a:gs pos="100000">
                    <a:srgbClr val="FCACFF">
                      <a:alpha val="46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340904" cy="175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21046">
                      <a:alpha val="4588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Team:AWW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5818" y="1028700"/>
            <a:ext cx="15116364" cy="8502955"/>
          </a:xfrm>
          <a:custGeom>
            <a:avLst/>
            <a:gdLst/>
            <a:ahLst/>
            <a:cxnLst/>
            <a:rect r="r" b="b" t="t" l="l"/>
            <a:pathLst>
              <a:path h="8502955" w="15116364">
                <a:moveTo>
                  <a:pt x="0" y="0"/>
                </a:moveTo>
                <a:lnTo>
                  <a:pt x="15116364" y="0"/>
                </a:lnTo>
                <a:lnTo>
                  <a:pt x="15116364" y="8502955"/>
                </a:lnTo>
                <a:lnTo>
                  <a:pt x="0" y="8502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1217" y="235886"/>
            <a:ext cx="2418525" cy="768984"/>
            <a:chOff x="0" y="0"/>
            <a:chExt cx="340904" cy="1083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0904" cy="108392"/>
            </a:xfrm>
            <a:custGeom>
              <a:avLst/>
              <a:gdLst/>
              <a:ahLst/>
              <a:cxnLst/>
              <a:rect r="r" b="b" t="t" l="l"/>
              <a:pathLst>
                <a:path h="108392" w="340904">
                  <a:moveTo>
                    <a:pt x="38413" y="0"/>
                  </a:moveTo>
                  <a:lnTo>
                    <a:pt x="302491" y="0"/>
                  </a:lnTo>
                  <a:cubicBezTo>
                    <a:pt x="323706" y="0"/>
                    <a:pt x="340904" y="17198"/>
                    <a:pt x="340904" y="38413"/>
                  </a:cubicBezTo>
                  <a:lnTo>
                    <a:pt x="340904" y="69979"/>
                  </a:lnTo>
                  <a:cubicBezTo>
                    <a:pt x="340904" y="91194"/>
                    <a:pt x="323706" y="108392"/>
                    <a:pt x="302491" y="108392"/>
                  </a:cubicBezTo>
                  <a:lnTo>
                    <a:pt x="38413" y="108392"/>
                  </a:lnTo>
                  <a:cubicBezTo>
                    <a:pt x="17198" y="108392"/>
                    <a:pt x="0" y="91194"/>
                    <a:pt x="0" y="69979"/>
                  </a:cubicBezTo>
                  <a:lnTo>
                    <a:pt x="0" y="38413"/>
                  </a:lnTo>
                  <a:cubicBezTo>
                    <a:pt x="0" y="17198"/>
                    <a:pt x="17198" y="0"/>
                    <a:pt x="38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57FF">
                      <a:alpha val="46000"/>
                    </a:srgbClr>
                  </a:gs>
                  <a:gs pos="100000">
                    <a:srgbClr val="FCACFF">
                      <a:alpha val="46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40904" cy="175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21046">
                      <a:alpha val="4588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Team:AWW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1375" y="5407111"/>
            <a:ext cx="645126" cy="64512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78552" y="7606717"/>
            <a:ext cx="645126" cy="6451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2578865" y="-426955"/>
            <a:ext cx="20420008" cy="204200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9636265" y="5706157"/>
            <a:ext cx="315346" cy="0"/>
          </a:xfrm>
          <a:prstGeom prst="line">
            <a:avLst/>
          </a:prstGeom>
          <a:ln cap="flat" w="47625">
            <a:solidFill>
              <a:srgbClr val="FFF1E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9643442" y="7929279"/>
            <a:ext cx="315346" cy="0"/>
          </a:xfrm>
          <a:prstGeom prst="line">
            <a:avLst/>
          </a:prstGeom>
          <a:ln cap="flat" w="47625">
            <a:solidFill>
              <a:srgbClr val="FFF1E3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13027054" y="-15731245"/>
            <a:ext cx="20420008" cy="204200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52B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460684" y="-95139"/>
            <a:ext cx="5992890" cy="4669460"/>
          </a:xfrm>
          <a:custGeom>
            <a:avLst/>
            <a:gdLst/>
            <a:ahLst/>
            <a:cxnLst/>
            <a:rect r="r" b="b" t="t" l="l"/>
            <a:pathLst>
              <a:path h="4669460" w="5992890">
                <a:moveTo>
                  <a:pt x="0" y="0"/>
                </a:moveTo>
                <a:lnTo>
                  <a:pt x="5992890" y="0"/>
                </a:lnTo>
                <a:lnTo>
                  <a:pt x="5992890" y="4669460"/>
                </a:lnTo>
                <a:lnTo>
                  <a:pt x="0" y="466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79221" y="539836"/>
            <a:ext cx="1923605" cy="1440299"/>
          </a:xfrm>
          <a:custGeom>
            <a:avLst/>
            <a:gdLst/>
            <a:ahLst/>
            <a:cxnLst/>
            <a:rect r="r" b="b" t="t" l="l"/>
            <a:pathLst>
              <a:path h="1440299" w="1923605">
                <a:moveTo>
                  <a:pt x="0" y="0"/>
                </a:moveTo>
                <a:lnTo>
                  <a:pt x="1923605" y="0"/>
                </a:lnTo>
                <a:lnTo>
                  <a:pt x="1923605" y="1440299"/>
                </a:lnTo>
                <a:lnTo>
                  <a:pt x="0" y="1440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429716" y="5407111"/>
            <a:ext cx="715695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Freemium Model: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29716" y="5890312"/>
            <a:ext cx="7170008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ree Tier: Enjoy limited daily conversations and access to basic features.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Premium Subscription: Unlock unlimited access, advanced features, and an offline mode for learning on the go.</a:t>
            </a:r>
          </a:p>
          <a:p>
            <a:pPr algn="l">
              <a:lnSpc>
                <a:spcPts val="252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0436894" y="7606717"/>
            <a:ext cx="7170008" cy="1094706"/>
            <a:chOff x="0" y="0"/>
            <a:chExt cx="9560011" cy="145960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0"/>
              <a:ext cx="954261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B2B Partnerships: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53793"/>
              <a:ext cx="9560011" cy="805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W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 p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lan to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ol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ora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wi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ol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 a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cor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orat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to o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ff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er 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LyreB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 to t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ei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ud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en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ts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an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em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pl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yee</a:t>
              </a:r>
              <a:r>
                <a:rPr lang="en-US" sz="1800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s.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508939" y="549361"/>
            <a:ext cx="3841555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2210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Business Model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7272231" y="9258300"/>
            <a:ext cx="654986" cy="622237"/>
          </a:xfrm>
          <a:custGeom>
            <a:avLst/>
            <a:gdLst/>
            <a:ahLst/>
            <a:cxnLst/>
            <a:rect r="r" b="b" t="t" l="l"/>
            <a:pathLst>
              <a:path h="622237" w="654986">
                <a:moveTo>
                  <a:pt x="0" y="0"/>
                </a:moveTo>
                <a:lnTo>
                  <a:pt x="654986" y="0"/>
                </a:lnTo>
                <a:lnTo>
                  <a:pt x="654986" y="622237"/>
                </a:lnTo>
                <a:lnTo>
                  <a:pt x="0" y="62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2511381" y="382051"/>
            <a:ext cx="1031346" cy="844414"/>
          </a:xfrm>
          <a:custGeom>
            <a:avLst/>
            <a:gdLst/>
            <a:ahLst/>
            <a:cxnLst/>
            <a:rect r="r" b="b" t="t" l="l"/>
            <a:pathLst>
              <a:path h="844414" w="1031346">
                <a:moveTo>
                  <a:pt x="1031346" y="0"/>
                </a:moveTo>
                <a:lnTo>
                  <a:pt x="0" y="0"/>
                </a:lnTo>
                <a:lnTo>
                  <a:pt x="0" y="844415"/>
                </a:lnTo>
                <a:lnTo>
                  <a:pt x="1031346" y="844415"/>
                </a:lnTo>
                <a:lnTo>
                  <a:pt x="103134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263084" y="1758791"/>
            <a:ext cx="8305298" cy="8121746"/>
          </a:xfrm>
          <a:custGeom>
            <a:avLst/>
            <a:gdLst/>
            <a:ahLst/>
            <a:cxnLst/>
            <a:rect r="r" b="b" t="t" l="l"/>
            <a:pathLst>
              <a:path h="8121746" w="8305298">
                <a:moveTo>
                  <a:pt x="0" y="0"/>
                </a:moveTo>
                <a:lnTo>
                  <a:pt x="8305298" y="0"/>
                </a:lnTo>
                <a:lnTo>
                  <a:pt x="8305298" y="8121746"/>
                </a:lnTo>
                <a:lnTo>
                  <a:pt x="0" y="8121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874" r="0" b="-7467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251217" y="235886"/>
            <a:ext cx="2418525" cy="768984"/>
            <a:chOff x="0" y="0"/>
            <a:chExt cx="340904" cy="10839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0904" cy="108392"/>
            </a:xfrm>
            <a:custGeom>
              <a:avLst/>
              <a:gdLst/>
              <a:ahLst/>
              <a:cxnLst/>
              <a:rect r="r" b="b" t="t" l="l"/>
              <a:pathLst>
                <a:path h="108392" w="340904">
                  <a:moveTo>
                    <a:pt x="38413" y="0"/>
                  </a:moveTo>
                  <a:lnTo>
                    <a:pt x="302491" y="0"/>
                  </a:lnTo>
                  <a:cubicBezTo>
                    <a:pt x="323706" y="0"/>
                    <a:pt x="340904" y="17198"/>
                    <a:pt x="340904" y="38413"/>
                  </a:cubicBezTo>
                  <a:lnTo>
                    <a:pt x="340904" y="69979"/>
                  </a:lnTo>
                  <a:cubicBezTo>
                    <a:pt x="340904" y="91194"/>
                    <a:pt x="323706" y="108392"/>
                    <a:pt x="302491" y="108392"/>
                  </a:cubicBezTo>
                  <a:lnTo>
                    <a:pt x="38413" y="108392"/>
                  </a:lnTo>
                  <a:cubicBezTo>
                    <a:pt x="17198" y="108392"/>
                    <a:pt x="0" y="91194"/>
                    <a:pt x="0" y="69979"/>
                  </a:cubicBezTo>
                  <a:lnTo>
                    <a:pt x="0" y="38413"/>
                  </a:lnTo>
                  <a:cubicBezTo>
                    <a:pt x="0" y="17198"/>
                    <a:pt x="17198" y="0"/>
                    <a:pt x="38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57FF">
                      <a:alpha val="46000"/>
                    </a:srgbClr>
                  </a:gs>
                  <a:gs pos="100000">
                    <a:srgbClr val="FCACFF">
                      <a:alpha val="46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340904" cy="175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21046">
                      <a:alpha val="4588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Team:AWW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33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1975">
            <a:off x="16051302" y="6483941"/>
            <a:ext cx="8340811" cy="8229600"/>
          </a:xfrm>
          <a:custGeom>
            <a:avLst/>
            <a:gdLst/>
            <a:ahLst/>
            <a:cxnLst/>
            <a:rect r="r" b="b" t="t" l="l"/>
            <a:pathLst>
              <a:path h="8229600" w="8340811">
                <a:moveTo>
                  <a:pt x="0" y="0"/>
                </a:moveTo>
                <a:lnTo>
                  <a:pt x="8340810" y="0"/>
                </a:lnTo>
                <a:lnTo>
                  <a:pt x="834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132569">
            <a:off x="-6329433" y="-4842825"/>
            <a:ext cx="8340811" cy="8229600"/>
          </a:xfrm>
          <a:custGeom>
            <a:avLst/>
            <a:gdLst/>
            <a:ahLst/>
            <a:cxnLst/>
            <a:rect r="r" b="b" t="t" l="l"/>
            <a:pathLst>
              <a:path h="8229600" w="8340811">
                <a:moveTo>
                  <a:pt x="0" y="0"/>
                </a:moveTo>
                <a:lnTo>
                  <a:pt x="8340811" y="0"/>
                </a:lnTo>
                <a:lnTo>
                  <a:pt x="83408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95901">
            <a:off x="11440807" y="-375152"/>
            <a:ext cx="3919347" cy="4114800"/>
          </a:xfrm>
          <a:custGeom>
            <a:avLst/>
            <a:gdLst/>
            <a:ahLst/>
            <a:cxnLst/>
            <a:rect r="r" b="b" t="t" l="l"/>
            <a:pathLst>
              <a:path h="4114800" w="3919347">
                <a:moveTo>
                  <a:pt x="0" y="0"/>
                </a:moveTo>
                <a:lnTo>
                  <a:pt x="3919347" y="0"/>
                </a:lnTo>
                <a:lnTo>
                  <a:pt x="3919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36710" y="8289825"/>
            <a:ext cx="655104" cy="424180"/>
          </a:xfrm>
          <a:custGeom>
            <a:avLst/>
            <a:gdLst/>
            <a:ahLst/>
            <a:cxnLst/>
            <a:rect r="r" b="b" t="t" l="l"/>
            <a:pathLst>
              <a:path h="424180" w="655104">
                <a:moveTo>
                  <a:pt x="0" y="0"/>
                </a:moveTo>
                <a:lnTo>
                  <a:pt x="655104" y="0"/>
                </a:lnTo>
                <a:lnTo>
                  <a:pt x="655104" y="424179"/>
                </a:lnTo>
                <a:lnTo>
                  <a:pt x="0" y="424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37108" y="8255078"/>
            <a:ext cx="773697" cy="401356"/>
          </a:xfrm>
          <a:custGeom>
            <a:avLst/>
            <a:gdLst/>
            <a:ahLst/>
            <a:cxnLst/>
            <a:rect r="r" b="b" t="t" l="l"/>
            <a:pathLst>
              <a:path h="401356" w="773697">
                <a:moveTo>
                  <a:pt x="0" y="0"/>
                </a:moveTo>
                <a:lnTo>
                  <a:pt x="773697" y="0"/>
                </a:lnTo>
                <a:lnTo>
                  <a:pt x="773697" y="401356"/>
                </a:lnTo>
                <a:lnTo>
                  <a:pt x="0" y="4013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9388" y="3954365"/>
            <a:ext cx="4359695" cy="4359695"/>
          </a:xfrm>
          <a:custGeom>
            <a:avLst/>
            <a:gdLst/>
            <a:ahLst/>
            <a:cxnLst/>
            <a:rect r="r" b="b" t="t" l="l"/>
            <a:pathLst>
              <a:path h="4359695" w="4359695">
                <a:moveTo>
                  <a:pt x="0" y="0"/>
                </a:moveTo>
                <a:lnTo>
                  <a:pt x="4359695" y="0"/>
                </a:lnTo>
                <a:lnTo>
                  <a:pt x="4359695" y="4359695"/>
                </a:lnTo>
                <a:lnTo>
                  <a:pt x="0" y="4359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91396" y="8266435"/>
            <a:ext cx="27549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FFDE5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Aditya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325059" y="3856839"/>
            <a:ext cx="4359695" cy="4359695"/>
          </a:xfrm>
          <a:custGeom>
            <a:avLst/>
            <a:gdLst/>
            <a:ahLst/>
            <a:cxnLst/>
            <a:rect r="r" b="b" t="t" l="l"/>
            <a:pathLst>
              <a:path h="4359695" w="4359695">
                <a:moveTo>
                  <a:pt x="0" y="0"/>
                </a:moveTo>
                <a:lnTo>
                  <a:pt x="4359695" y="0"/>
                </a:lnTo>
                <a:lnTo>
                  <a:pt x="4359695" y="4359695"/>
                </a:lnTo>
                <a:lnTo>
                  <a:pt x="0" y="4359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24767" y="8311369"/>
            <a:ext cx="354414" cy="381090"/>
          </a:xfrm>
          <a:custGeom>
            <a:avLst/>
            <a:gdLst/>
            <a:ahLst/>
            <a:cxnLst/>
            <a:rect r="r" b="b" t="t" l="l"/>
            <a:pathLst>
              <a:path h="381090" w="354414">
                <a:moveTo>
                  <a:pt x="0" y="0"/>
                </a:moveTo>
                <a:lnTo>
                  <a:pt x="354413" y="0"/>
                </a:lnTo>
                <a:lnTo>
                  <a:pt x="354413" y="381090"/>
                </a:lnTo>
                <a:lnTo>
                  <a:pt x="0" y="3810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56480" y="483899"/>
            <a:ext cx="9156906" cy="263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77"/>
              </a:lnSpc>
              <a:spcBef>
                <a:spcPct val="0"/>
              </a:spcBef>
            </a:pPr>
            <a:r>
              <a:rPr lang="en-US" sz="10077" strike="noStrike" u="none">
                <a:solidFill>
                  <a:srgbClr val="FFDE59"/>
                </a:solidFill>
                <a:latin typeface="Rubik One"/>
                <a:ea typeface="Rubik One"/>
                <a:cs typeface="Rubik One"/>
                <a:sym typeface="Rubik One"/>
              </a:rPr>
              <a:t>MEET THE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638" y="8266435"/>
            <a:ext cx="195707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FFDE5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Gauraangi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1130" y="8675904"/>
            <a:ext cx="3121284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www.linkedin.com/in/gauraangi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dinasquare.vercel.app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91396" y="8675904"/>
            <a:ext cx="3175570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www.linkedin.com/in/adityasingh42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velcorum.vercel.app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72341" y="8242200"/>
            <a:ext cx="1131520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FFDE5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Vishal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970758" y="3837614"/>
            <a:ext cx="4359695" cy="4359695"/>
          </a:xfrm>
          <a:custGeom>
            <a:avLst/>
            <a:gdLst/>
            <a:ahLst/>
            <a:cxnLst/>
            <a:rect r="r" b="b" t="t" l="l"/>
            <a:pathLst>
              <a:path h="4359695" w="4359695">
                <a:moveTo>
                  <a:pt x="0" y="0"/>
                </a:moveTo>
                <a:lnTo>
                  <a:pt x="4359695" y="0"/>
                </a:lnTo>
                <a:lnTo>
                  <a:pt x="4359695" y="4359695"/>
                </a:lnTo>
                <a:lnTo>
                  <a:pt x="0" y="4359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88238" y="4230218"/>
            <a:ext cx="3536387" cy="353638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700" t="0" r="-270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334499" y="4138335"/>
            <a:ext cx="3536387" cy="353638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-7387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681606" y="4138335"/>
            <a:ext cx="3536387" cy="353638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46627" t="-9594" r="-50272" b="-87305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251217" y="235886"/>
            <a:ext cx="2418525" cy="768984"/>
            <a:chOff x="0" y="0"/>
            <a:chExt cx="340904" cy="1083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0904" cy="108392"/>
            </a:xfrm>
            <a:custGeom>
              <a:avLst/>
              <a:gdLst/>
              <a:ahLst/>
              <a:cxnLst/>
              <a:rect r="r" b="b" t="t" l="l"/>
              <a:pathLst>
                <a:path h="108392" w="340904">
                  <a:moveTo>
                    <a:pt x="38413" y="0"/>
                  </a:moveTo>
                  <a:lnTo>
                    <a:pt x="302491" y="0"/>
                  </a:lnTo>
                  <a:cubicBezTo>
                    <a:pt x="323706" y="0"/>
                    <a:pt x="340904" y="17198"/>
                    <a:pt x="340904" y="38413"/>
                  </a:cubicBezTo>
                  <a:lnTo>
                    <a:pt x="340904" y="69979"/>
                  </a:lnTo>
                  <a:cubicBezTo>
                    <a:pt x="340904" y="91194"/>
                    <a:pt x="323706" y="108392"/>
                    <a:pt x="302491" y="108392"/>
                  </a:cubicBezTo>
                  <a:lnTo>
                    <a:pt x="38413" y="108392"/>
                  </a:lnTo>
                  <a:cubicBezTo>
                    <a:pt x="17198" y="108392"/>
                    <a:pt x="0" y="91194"/>
                    <a:pt x="0" y="69979"/>
                  </a:cubicBezTo>
                  <a:lnTo>
                    <a:pt x="0" y="38413"/>
                  </a:lnTo>
                  <a:cubicBezTo>
                    <a:pt x="0" y="17198"/>
                    <a:pt x="17198" y="0"/>
                    <a:pt x="38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57FF">
                      <a:alpha val="46000"/>
                    </a:srgbClr>
                  </a:gs>
                  <a:gs pos="100000">
                    <a:srgbClr val="FCACFF">
                      <a:alpha val="46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340904" cy="175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21046">
                      <a:alpha val="4588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Team:AWW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072341" y="8675904"/>
            <a:ext cx="347644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www.linkedin.com/in/vishal-mathur25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A4E6">
                <a:alpha val="100000"/>
              </a:srgbClr>
            </a:gs>
            <a:gs pos="100000">
              <a:srgbClr val="0B60D1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7871" y="584491"/>
            <a:ext cx="17072258" cy="9118018"/>
            <a:chOff x="0" y="0"/>
            <a:chExt cx="4496397" cy="2401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6397" cy="2401453"/>
            </a:xfrm>
            <a:custGeom>
              <a:avLst/>
              <a:gdLst/>
              <a:ahLst/>
              <a:cxnLst/>
              <a:rect r="r" b="b" t="t" l="l"/>
              <a:pathLst>
                <a:path h="2401453" w="4496397">
                  <a:moveTo>
                    <a:pt x="14511" y="0"/>
                  </a:moveTo>
                  <a:lnTo>
                    <a:pt x="4481886" y="0"/>
                  </a:lnTo>
                  <a:cubicBezTo>
                    <a:pt x="4485735" y="0"/>
                    <a:pt x="4489426" y="1529"/>
                    <a:pt x="4492147" y="4250"/>
                  </a:cubicBezTo>
                  <a:cubicBezTo>
                    <a:pt x="4494868" y="6972"/>
                    <a:pt x="4496397" y="10663"/>
                    <a:pt x="4496397" y="14511"/>
                  </a:cubicBezTo>
                  <a:lnTo>
                    <a:pt x="4496397" y="2386942"/>
                  </a:lnTo>
                  <a:cubicBezTo>
                    <a:pt x="4496397" y="2394956"/>
                    <a:pt x="4489900" y="2401453"/>
                    <a:pt x="4481886" y="2401453"/>
                  </a:cubicBezTo>
                  <a:lnTo>
                    <a:pt x="14511" y="2401453"/>
                  </a:lnTo>
                  <a:cubicBezTo>
                    <a:pt x="10663" y="2401453"/>
                    <a:pt x="6972" y="2399924"/>
                    <a:pt x="4250" y="2397203"/>
                  </a:cubicBezTo>
                  <a:cubicBezTo>
                    <a:pt x="1529" y="2394482"/>
                    <a:pt x="0" y="2390791"/>
                    <a:pt x="0" y="2386942"/>
                  </a:cubicBezTo>
                  <a:lnTo>
                    <a:pt x="0" y="14511"/>
                  </a:lnTo>
                  <a:cubicBezTo>
                    <a:pt x="0" y="10663"/>
                    <a:pt x="1529" y="6972"/>
                    <a:pt x="4250" y="4250"/>
                  </a:cubicBezTo>
                  <a:cubicBezTo>
                    <a:pt x="6972" y="1529"/>
                    <a:pt x="10663" y="0"/>
                    <a:pt x="145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6397" cy="2439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84708" y="2366085"/>
            <a:ext cx="10918584" cy="5554830"/>
          </a:xfrm>
          <a:custGeom>
            <a:avLst/>
            <a:gdLst/>
            <a:ahLst/>
            <a:cxnLst/>
            <a:rect r="r" b="b" t="t" l="l"/>
            <a:pathLst>
              <a:path h="5554830" w="10918584">
                <a:moveTo>
                  <a:pt x="0" y="0"/>
                </a:moveTo>
                <a:lnTo>
                  <a:pt x="10918584" y="0"/>
                </a:lnTo>
                <a:lnTo>
                  <a:pt x="10918584" y="5554830"/>
                </a:lnTo>
                <a:lnTo>
                  <a:pt x="0" y="555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07871" y="584491"/>
            <a:ext cx="17072258" cy="621032"/>
            <a:chOff x="0" y="0"/>
            <a:chExt cx="4496397" cy="1635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96397" cy="163564"/>
            </a:xfrm>
            <a:custGeom>
              <a:avLst/>
              <a:gdLst/>
              <a:ahLst/>
              <a:cxnLst/>
              <a:rect r="r" b="b" t="t" l="l"/>
              <a:pathLst>
                <a:path h="163564" w="4496397">
                  <a:moveTo>
                    <a:pt x="23127" y="0"/>
                  </a:moveTo>
                  <a:lnTo>
                    <a:pt x="4473270" y="0"/>
                  </a:lnTo>
                  <a:cubicBezTo>
                    <a:pt x="4479404" y="0"/>
                    <a:pt x="4485286" y="2437"/>
                    <a:pt x="4489623" y="6774"/>
                  </a:cubicBezTo>
                  <a:cubicBezTo>
                    <a:pt x="4493961" y="11111"/>
                    <a:pt x="4496397" y="16994"/>
                    <a:pt x="4496397" y="23127"/>
                  </a:cubicBezTo>
                  <a:lnTo>
                    <a:pt x="4496397" y="140437"/>
                  </a:lnTo>
                  <a:cubicBezTo>
                    <a:pt x="4496397" y="146570"/>
                    <a:pt x="4493961" y="152453"/>
                    <a:pt x="4489623" y="156790"/>
                  </a:cubicBezTo>
                  <a:cubicBezTo>
                    <a:pt x="4485286" y="161127"/>
                    <a:pt x="4479404" y="163564"/>
                    <a:pt x="4473270" y="163564"/>
                  </a:cubicBezTo>
                  <a:lnTo>
                    <a:pt x="23127" y="163564"/>
                  </a:lnTo>
                  <a:cubicBezTo>
                    <a:pt x="16994" y="163564"/>
                    <a:pt x="11111" y="161127"/>
                    <a:pt x="6774" y="156790"/>
                  </a:cubicBezTo>
                  <a:cubicBezTo>
                    <a:pt x="2437" y="152453"/>
                    <a:pt x="0" y="146570"/>
                    <a:pt x="0" y="140437"/>
                  </a:cubicBezTo>
                  <a:lnTo>
                    <a:pt x="0" y="23127"/>
                  </a:lnTo>
                  <a:cubicBezTo>
                    <a:pt x="0" y="16994"/>
                    <a:pt x="2437" y="11111"/>
                    <a:pt x="6774" y="6774"/>
                  </a:cubicBezTo>
                  <a:cubicBezTo>
                    <a:pt x="11111" y="2437"/>
                    <a:pt x="16994" y="0"/>
                    <a:pt x="231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96397" cy="20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7871" y="9655893"/>
            <a:ext cx="17072258" cy="47625"/>
            <a:chOff x="0" y="0"/>
            <a:chExt cx="4496397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96397" cy="12543"/>
            </a:xfrm>
            <a:custGeom>
              <a:avLst/>
              <a:gdLst/>
              <a:ahLst/>
              <a:cxnLst/>
              <a:rect r="r" b="b" t="t" l="l"/>
              <a:pathLst>
                <a:path h="12543" w="4496397">
                  <a:moveTo>
                    <a:pt x="6272" y="0"/>
                  </a:moveTo>
                  <a:lnTo>
                    <a:pt x="4490126" y="0"/>
                  </a:lnTo>
                  <a:cubicBezTo>
                    <a:pt x="4491789" y="0"/>
                    <a:pt x="4493384" y="661"/>
                    <a:pt x="4494560" y="1837"/>
                  </a:cubicBezTo>
                  <a:cubicBezTo>
                    <a:pt x="4495736" y="3013"/>
                    <a:pt x="4496397" y="4608"/>
                    <a:pt x="4496397" y="6272"/>
                  </a:cubicBezTo>
                  <a:lnTo>
                    <a:pt x="4496397" y="6272"/>
                  </a:lnTo>
                  <a:cubicBezTo>
                    <a:pt x="4496397" y="7935"/>
                    <a:pt x="4495736" y="9530"/>
                    <a:pt x="4494560" y="10706"/>
                  </a:cubicBezTo>
                  <a:cubicBezTo>
                    <a:pt x="4493384" y="11882"/>
                    <a:pt x="4491789" y="12543"/>
                    <a:pt x="449012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49639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195287" y="8139107"/>
            <a:ext cx="3821920" cy="1944402"/>
          </a:xfrm>
          <a:custGeom>
            <a:avLst/>
            <a:gdLst/>
            <a:ahLst/>
            <a:cxnLst/>
            <a:rect r="r" b="b" t="t" l="l"/>
            <a:pathLst>
              <a:path h="1944402" w="3821920">
                <a:moveTo>
                  <a:pt x="0" y="0"/>
                </a:moveTo>
                <a:lnTo>
                  <a:pt x="3821921" y="0"/>
                </a:lnTo>
                <a:lnTo>
                  <a:pt x="3821921" y="1944402"/>
                </a:lnTo>
                <a:lnTo>
                  <a:pt x="0" y="194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61366" y="8139107"/>
            <a:ext cx="3821920" cy="1944402"/>
          </a:xfrm>
          <a:custGeom>
            <a:avLst/>
            <a:gdLst/>
            <a:ahLst/>
            <a:cxnLst/>
            <a:rect r="r" b="b" t="t" l="l"/>
            <a:pathLst>
              <a:path h="1944402" w="3821920">
                <a:moveTo>
                  <a:pt x="0" y="0"/>
                </a:moveTo>
                <a:lnTo>
                  <a:pt x="3821921" y="0"/>
                </a:lnTo>
                <a:lnTo>
                  <a:pt x="3821921" y="1944402"/>
                </a:lnTo>
                <a:lnTo>
                  <a:pt x="0" y="194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78741" y="-308685"/>
            <a:ext cx="5257534" cy="2674770"/>
          </a:xfrm>
          <a:custGeom>
            <a:avLst/>
            <a:gdLst/>
            <a:ahLst/>
            <a:cxnLst/>
            <a:rect r="r" b="b" t="t" l="l"/>
            <a:pathLst>
              <a:path h="2674770" w="5257534">
                <a:moveTo>
                  <a:pt x="0" y="0"/>
                </a:moveTo>
                <a:lnTo>
                  <a:pt x="5257534" y="0"/>
                </a:lnTo>
                <a:lnTo>
                  <a:pt x="5257534" y="2674770"/>
                </a:lnTo>
                <a:lnTo>
                  <a:pt x="0" y="2674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448275" y="-308685"/>
            <a:ext cx="5257534" cy="2674770"/>
          </a:xfrm>
          <a:custGeom>
            <a:avLst/>
            <a:gdLst/>
            <a:ahLst/>
            <a:cxnLst/>
            <a:rect r="r" b="b" t="t" l="l"/>
            <a:pathLst>
              <a:path h="2674770" w="5257534">
                <a:moveTo>
                  <a:pt x="0" y="0"/>
                </a:moveTo>
                <a:lnTo>
                  <a:pt x="5257534" y="0"/>
                </a:lnTo>
                <a:lnTo>
                  <a:pt x="5257534" y="2674770"/>
                </a:lnTo>
                <a:lnTo>
                  <a:pt x="0" y="2674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051137" y="2945988"/>
            <a:ext cx="8185726" cy="2328434"/>
            <a:chOff x="0" y="0"/>
            <a:chExt cx="10914301" cy="31045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207940"/>
              <a:ext cx="2040051" cy="2688699"/>
            </a:xfrm>
            <a:custGeom>
              <a:avLst/>
              <a:gdLst/>
              <a:ahLst/>
              <a:cxnLst/>
              <a:rect r="r" b="b" t="t" l="l"/>
              <a:pathLst>
                <a:path h="2688699" w="2040051">
                  <a:moveTo>
                    <a:pt x="0" y="0"/>
                  </a:moveTo>
                  <a:lnTo>
                    <a:pt x="2040051" y="0"/>
                  </a:lnTo>
                  <a:lnTo>
                    <a:pt x="2040051" y="2688699"/>
                  </a:lnTo>
                  <a:lnTo>
                    <a:pt x="0" y="2688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828979" y="207940"/>
              <a:ext cx="2268590" cy="2688699"/>
            </a:xfrm>
            <a:custGeom>
              <a:avLst/>
              <a:gdLst/>
              <a:ahLst/>
              <a:cxnLst/>
              <a:rect r="r" b="b" t="t" l="l"/>
              <a:pathLst>
                <a:path h="2688699" w="2268590">
                  <a:moveTo>
                    <a:pt x="0" y="0"/>
                  </a:moveTo>
                  <a:lnTo>
                    <a:pt x="2268590" y="0"/>
                  </a:lnTo>
                  <a:lnTo>
                    <a:pt x="2268590" y="2688699"/>
                  </a:lnTo>
                  <a:lnTo>
                    <a:pt x="0" y="2688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824415" y="0"/>
              <a:ext cx="2468140" cy="3104578"/>
            </a:xfrm>
            <a:custGeom>
              <a:avLst/>
              <a:gdLst/>
              <a:ahLst/>
              <a:cxnLst/>
              <a:rect r="r" b="b" t="t" l="l"/>
              <a:pathLst>
                <a:path h="3104578" w="2468140">
                  <a:moveTo>
                    <a:pt x="0" y="0"/>
                  </a:moveTo>
                  <a:lnTo>
                    <a:pt x="2468139" y="0"/>
                  </a:lnTo>
                  <a:lnTo>
                    <a:pt x="2468139" y="3104578"/>
                  </a:lnTo>
                  <a:lnTo>
                    <a:pt x="0" y="310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821851" y="0"/>
              <a:ext cx="3007560" cy="3104578"/>
            </a:xfrm>
            <a:custGeom>
              <a:avLst/>
              <a:gdLst/>
              <a:ahLst/>
              <a:cxnLst/>
              <a:rect r="r" b="b" t="t" l="l"/>
              <a:pathLst>
                <a:path h="3104578" w="3007560">
                  <a:moveTo>
                    <a:pt x="0" y="0"/>
                  </a:moveTo>
                  <a:lnTo>
                    <a:pt x="3007560" y="0"/>
                  </a:lnTo>
                  <a:lnTo>
                    <a:pt x="3007560" y="3104578"/>
                  </a:lnTo>
                  <a:lnTo>
                    <a:pt x="0" y="310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8628907" y="207940"/>
              <a:ext cx="2285394" cy="2688699"/>
            </a:xfrm>
            <a:custGeom>
              <a:avLst/>
              <a:gdLst/>
              <a:ahLst/>
              <a:cxnLst/>
              <a:rect r="r" b="b" t="t" l="l"/>
              <a:pathLst>
                <a:path h="2688699" w="2285394">
                  <a:moveTo>
                    <a:pt x="0" y="0"/>
                  </a:moveTo>
                  <a:lnTo>
                    <a:pt x="2285394" y="0"/>
                  </a:lnTo>
                  <a:lnTo>
                    <a:pt x="2285394" y="2688699"/>
                  </a:lnTo>
                  <a:lnTo>
                    <a:pt x="0" y="2688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581477" y="5012578"/>
            <a:ext cx="4985436" cy="2328434"/>
            <a:chOff x="0" y="0"/>
            <a:chExt cx="6647248" cy="31045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287027" y="634576"/>
              <a:ext cx="2259341" cy="2470002"/>
            </a:xfrm>
            <a:custGeom>
              <a:avLst/>
              <a:gdLst/>
              <a:ahLst/>
              <a:cxnLst/>
              <a:rect r="r" b="b" t="t" l="l"/>
              <a:pathLst>
                <a:path h="2470002" w="2259341">
                  <a:moveTo>
                    <a:pt x="0" y="0"/>
                  </a:moveTo>
                  <a:lnTo>
                    <a:pt x="2259341" y="0"/>
                  </a:lnTo>
                  <a:lnTo>
                    <a:pt x="2259341" y="2470002"/>
                  </a:lnTo>
                  <a:lnTo>
                    <a:pt x="0" y="2470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32928" cy="3104578"/>
            </a:xfrm>
            <a:custGeom>
              <a:avLst/>
              <a:gdLst/>
              <a:ahLst/>
              <a:cxnLst/>
              <a:rect r="r" b="b" t="t" l="l"/>
              <a:pathLst>
                <a:path h="3104578" w="2832928">
                  <a:moveTo>
                    <a:pt x="0" y="0"/>
                  </a:moveTo>
                  <a:lnTo>
                    <a:pt x="2832928" y="0"/>
                  </a:lnTo>
                  <a:lnTo>
                    <a:pt x="2832928" y="3104578"/>
                  </a:lnTo>
                  <a:lnTo>
                    <a:pt x="0" y="310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4151943" y="0"/>
              <a:ext cx="2495305" cy="3104578"/>
            </a:xfrm>
            <a:custGeom>
              <a:avLst/>
              <a:gdLst/>
              <a:ahLst/>
              <a:cxnLst/>
              <a:rect r="r" b="b" t="t" l="l"/>
              <a:pathLst>
                <a:path h="3104578" w="2495305">
                  <a:moveTo>
                    <a:pt x="0" y="0"/>
                  </a:moveTo>
                  <a:lnTo>
                    <a:pt x="2495305" y="0"/>
                  </a:lnTo>
                  <a:lnTo>
                    <a:pt x="2495305" y="3104578"/>
                  </a:lnTo>
                  <a:lnTo>
                    <a:pt x="0" y="310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true" flipV="false" rot="0">
            <a:off x="13500841" y="2996282"/>
            <a:ext cx="5027620" cy="4556280"/>
          </a:xfrm>
          <a:custGeom>
            <a:avLst/>
            <a:gdLst/>
            <a:ahLst/>
            <a:cxnLst/>
            <a:rect r="r" b="b" t="t" l="l"/>
            <a:pathLst>
              <a:path h="4556280" w="5027620">
                <a:moveTo>
                  <a:pt x="5027619" y="0"/>
                </a:moveTo>
                <a:lnTo>
                  <a:pt x="0" y="0"/>
                </a:lnTo>
                <a:lnTo>
                  <a:pt x="0" y="4556280"/>
                </a:lnTo>
                <a:lnTo>
                  <a:pt x="5027619" y="4556280"/>
                </a:lnTo>
                <a:lnTo>
                  <a:pt x="5027619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701939">
            <a:off x="-1061322" y="3069100"/>
            <a:ext cx="5300550" cy="4359702"/>
          </a:xfrm>
          <a:custGeom>
            <a:avLst/>
            <a:gdLst/>
            <a:ahLst/>
            <a:cxnLst/>
            <a:rect r="r" b="b" t="t" l="l"/>
            <a:pathLst>
              <a:path h="4359702" w="5300550">
                <a:moveTo>
                  <a:pt x="0" y="0"/>
                </a:moveTo>
                <a:lnTo>
                  <a:pt x="5300550" y="0"/>
                </a:lnTo>
                <a:lnTo>
                  <a:pt x="5300550" y="4359702"/>
                </a:lnTo>
                <a:lnTo>
                  <a:pt x="0" y="4359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7037084" y="8139107"/>
            <a:ext cx="4074223" cy="1247491"/>
            <a:chOff x="0" y="0"/>
            <a:chExt cx="574284" cy="1758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4284" cy="175841"/>
            </a:xfrm>
            <a:custGeom>
              <a:avLst/>
              <a:gdLst/>
              <a:ahLst/>
              <a:cxnLst/>
              <a:rect r="r" b="b" t="t" l="l"/>
              <a:pathLst>
                <a:path h="175841" w="574284">
                  <a:moveTo>
                    <a:pt x="22803" y="0"/>
                  </a:moveTo>
                  <a:lnTo>
                    <a:pt x="551482" y="0"/>
                  </a:lnTo>
                  <a:cubicBezTo>
                    <a:pt x="564075" y="0"/>
                    <a:pt x="574284" y="10209"/>
                    <a:pt x="574284" y="22803"/>
                  </a:cubicBezTo>
                  <a:lnTo>
                    <a:pt x="574284" y="153038"/>
                  </a:lnTo>
                  <a:cubicBezTo>
                    <a:pt x="574284" y="165632"/>
                    <a:pt x="564075" y="175841"/>
                    <a:pt x="551482" y="175841"/>
                  </a:cubicBezTo>
                  <a:lnTo>
                    <a:pt x="22803" y="175841"/>
                  </a:lnTo>
                  <a:cubicBezTo>
                    <a:pt x="10209" y="175841"/>
                    <a:pt x="0" y="165632"/>
                    <a:pt x="0" y="153038"/>
                  </a:cubicBezTo>
                  <a:lnTo>
                    <a:pt x="0" y="22803"/>
                  </a:lnTo>
                  <a:cubicBezTo>
                    <a:pt x="0" y="10209"/>
                    <a:pt x="10209" y="0"/>
                    <a:pt x="228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57FF">
                      <a:alpha val="46000"/>
                    </a:srgbClr>
                  </a:gs>
                  <a:gs pos="100000">
                    <a:srgbClr val="FCACFF">
                      <a:alpha val="46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23825"/>
              <a:ext cx="574284" cy="299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  <a:spcBef>
                  <a:spcPct val="0"/>
                </a:spcBef>
              </a:pPr>
              <a:r>
                <a:rPr lang="en-US" sz="4399">
                  <a:solidFill>
                    <a:srgbClr val="221046">
                      <a:alpha val="4588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Team:AWW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DAGuP1tNFMw</dc:identifier>
  <dcterms:modified xsi:type="dcterms:W3CDTF">2011-08-01T06:04:30Z</dcterms:modified>
  <cp:revision>1</cp:revision>
  <dc:title>AWW: Lyrebird</dc:title>
</cp:coreProperties>
</file>